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frn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49040" y="411480"/>
            <a:ext cx="1645920" cy="59436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1143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368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Mostra de Protótipos — 2026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0" y="148132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IFRN — Campus Ceará-Mirim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246888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2626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[TÍTULO DO PROJETO]</a:t>
            </a:r>
            <a:endParaRPr lang="en-US" sz="3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36118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[Nome do(a) autor(a)]   ·   [Nome do(a) coautor(a), se houver]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397764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Orientador(a): [Nome do(a) orientador(a)]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2E8B3D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Introdução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4864608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Mostra de Protótipos — 2026 — IFRN Campus Ceará-Mirim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412480" y="4864608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1188720"/>
            <a:ext cx="78638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400"/>
              </a:spcAft>
              <a:buSzPct val="100000"/>
              <a:buChar char="●"/>
            </a:pPr>
            <a:r>
              <a:rPr lang="en-US" sz="16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[Qual problema ou necessidade motivou o projeto?]</a:t>
            </a:r>
            <a:endParaRPr lang="en-US" sz="1600" dirty="0"/>
          </a:p>
          <a:p>
            <a:pPr marL="228600" indent="-228600">
              <a:spcAft>
                <a:spcPts val="1400"/>
              </a:spcAft>
              <a:buSzPct val="100000"/>
              <a:buChar char="●"/>
            </a:pPr>
            <a:r>
              <a:rPr lang="en-US" sz="16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[Por que isso importa — para a escola, para a comunidade, para a área técnica?]</a:t>
            </a:r>
            <a:endParaRPr lang="en-US" sz="1600" dirty="0"/>
          </a:p>
          <a:p>
            <a:pPr marL="228600" indent="-228600">
              <a:spcAft>
                <a:spcPts val="1400"/>
              </a:spcAft>
              <a:buSzPct val="100000"/>
              <a:buChar char="●"/>
            </a:pPr>
            <a:r>
              <a:rPr lang="en-US" sz="16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[Objetivo do trabalho, em uma frase.]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2E8B3D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Metodologia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4864608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Mostra de Protótipos — 2026 — IFRN Campus Ceará-Mirim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412480" y="4864608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1188720"/>
            <a:ext cx="78638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400"/>
              </a:spcAft>
              <a:buSzPct val="100000"/>
              <a:buChar char="●"/>
            </a:pPr>
            <a:r>
              <a:rPr lang="en-US" sz="16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[O que foi feito, em ordem.]</a:t>
            </a:r>
            <a:endParaRPr lang="en-US" sz="1600" dirty="0"/>
          </a:p>
          <a:p>
            <a:pPr marL="228600" indent="-228600">
              <a:spcAft>
                <a:spcPts val="1400"/>
              </a:spcAft>
              <a:buSzPct val="100000"/>
              <a:buChar char="●"/>
            </a:pPr>
            <a:r>
              <a:rPr lang="en-US" sz="16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[Com quê: materiais, ferramentas, tecnologias usadas.]</a:t>
            </a:r>
            <a:endParaRPr lang="en-US" sz="1600" dirty="0"/>
          </a:p>
          <a:p>
            <a:pPr marL="228600" indent="-228600">
              <a:spcAft>
                <a:spcPts val="1400"/>
              </a:spcAft>
              <a:buSzPct val="100000"/>
              <a:buChar char="●"/>
            </a:pPr>
            <a:r>
              <a:rPr lang="en-US" sz="16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[Como: passo a passo de construção/teste do protótipo.]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2E8B3D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Resultados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4864608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Mostra de Protótipos — 2026 — IFRN Campus Ceará-Mirim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412480" y="4864608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1188720"/>
            <a:ext cx="78638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400"/>
              </a:spcAft>
              <a:buSzPct val="100000"/>
              <a:buChar char="●"/>
            </a:pPr>
            <a:r>
              <a:rPr lang="en-US" sz="16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[O que foi obtido — dados, funcionamento do protótipo.]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1097280" y="2103120"/>
            <a:ext cx="6949440" cy="2194560"/>
          </a:xfrm>
          <a:prstGeom prst="rect">
            <a:avLst/>
          </a:prstGeom>
          <a:solidFill>
            <a:srgbClr val="FFFFFF"/>
          </a:solidFill>
          <a:ln w="12700">
            <a:solidFill>
              <a:srgbClr val="BFBFBF"/>
            </a:solidFill>
            <a:prstDash val="dash"/>
          </a:ln>
        </p:spPr>
      </p:sp>
      <p:sp>
        <p:nvSpPr>
          <p:cNvPr id="8" name="Text 6"/>
          <p:cNvSpPr txBox="1"/>
          <p:nvPr/>
        </p:nvSpPr>
        <p:spPr>
          <a:xfrm>
            <a:off x="1097280" y="2103120"/>
            <a:ext cx="6949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[Foto, print ou diagrama do protótipo]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2E8B3D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Conclusão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4864608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Mostra de Protótipos — 2026 — IFRN Campus Ceará-Mirim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412480" y="4864608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1188720"/>
            <a:ext cx="78638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400"/>
              </a:spcAft>
              <a:buSzPct val="100000"/>
              <a:buChar char="●"/>
            </a:pPr>
            <a:r>
              <a:rPr lang="en-US" sz="16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[O trabalho alcançou o objetivo proposto? Como?]</a:t>
            </a:r>
            <a:endParaRPr lang="en-US" sz="1600" dirty="0"/>
          </a:p>
          <a:p>
            <a:pPr marL="228600" indent="-228600">
              <a:spcAft>
                <a:spcPts val="1400"/>
              </a:spcAft>
              <a:buSzPct val="100000"/>
              <a:buChar char="●"/>
            </a:pPr>
            <a:r>
              <a:rPr lang="en-US" sz="16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[Contribuição do projeto — o que ele resolve ou melhora.]</a:t>
            </a:r>
            <a:endParaRPr lang="en-US" sz="1600" dirty="0"/>
          </a:p>
          <a:p>
            <a:pPr marL="228600" indent="-228600">
              <a:spcAft>
                <a:spcPts val="1400"/>
              </a:spcAft>
              <a:buSzPct val="100000"/>
              <a:buChar char="●"/>
            </a:pPr>
            <a:r>
              <a:rPr lang="en-US" sz="16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[Limitações e próximos passos, se houver.]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E8B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0" y="1920240"/>
            <a:ext cx="9144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Obrigado(a)!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0" y="269748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Perguntas?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padrão — Mostra de Protótipos 2026</dc:title>
  <dc:subject>PptxGenJS Presentation</dc:subject>
  <dc:creator>IFRN Campus Ceará-Mirim</dc:creator>
  <cp:lastModifiedBy>IFRN Campus Ceará-Mirim</cp:lastModifiedBy>
  <cp:revision>1</cp:revision>
  <dcterms:created xsi:type="dcterms:W3CDTF">2026-09-24T16:08:58Z</dcterms:created>
  <dcterms:modified xsi:type="dcterms:W3CDTF">2026-09-24T16:08:58Z</dcterms:modified>
</cp:coreProperties>
</file>